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2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033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60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50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49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04/12/2017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39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04/12/2017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74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04/12/2017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45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04/12/2017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69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04/12/2017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04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04/12/2017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97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988BC-7F5B-4C4F-B279-54AF0FAD40BF}" type="datetimeFigureOut">
              <a:rPr lang="en-GB" smtClean="0"/>
              <a:t>04/12/2017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25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6764" y="701878"/>
            <a:ext cx="3085236" cy="61561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47896" cy="11526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5382" y="262490"/>
            <a:ext cx="9144000" cy="532640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chemeClr val="tx2"/>
                </a:solidFill>
              </a:rPr>
              <a:t>CxO</a:t>
            </a:r>
            <a:r>
              <a:rPr lang="en-US" sz="2800" b="1" dirty="0" smtClean="0">
                <a:solidFill>
                  <a:schemeClr val="tx2"/>
                </a:solidFill>
              </a:rPr>
              <a:t> MEETING AGENDA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6319" y="1063040"/>
            <a:ext cx="87995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smtClean="0"/>
              <a:t>Opening Remarks and Welcome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b="1" dirty="0" smtClean="0"/>
              <a:t>10”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AutoNum type="arabicPeriod"/>
            </a:pPr>
            <a:r>
              <a:rPr lang="en-US" b="1" dirty="0" smtClean="0"/>
              <a:t>Adoption of Agenda</a:t>
            </a:r>
            <a:r>
              <a:rPr lang="en-US" dirty="0" smtClean="0"/>
              <a:t>			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AutoNum type="arabicPeriod"/>
            </a:pPr>
            <a:r>
              <a:rPr lang="en-US" b="1" dirty="0" smtClean="0"/>
              <a:t>Executive Briefing and Discussion </a:t>
            </a:r>
            <a:r>
              <a:rPr lang="en-US" dirty="0" smtClean="0"/>
              <a:t>					</a:t>
            </a:r>
            <a:r>
              <a:rPr lang="en-US" b="1" dirty="0" smtClean="0"/>
              <a:t>30”</a:t>
            </a:r>
          </a:p>
          <a:p>
            <a:r>
              <a:rPr lang="en-US" dirty="0" smtClean="0"/>
              <a:t>	3.1	AI for Good Global Summit</a:t>
            </a:r>
          </a:p>
          <a:p>
            <a:r>
              <a:rPr lang="en-US" dirty="0"/>
              <a:t>	</a:t>
            </a:r>
            <a:r>
              <a:rPr lang="en-US" dirty="0" smtClean="0"/>
              <a:t>3.2	Smart ABC Briefing</a:t>
            </a:r>
          </a:p>
          <a:p>
            <a:r>
              <a:rPr lang="en-US" dirty="0" smtClean="0"/>
              <a:t>	3.3	Standardization Strategy Group Update</a:t>
            </a:r>
            <a:br>
              <a:rPr lang="en-US" dirty="0" smtClean="0"/>
            </a:br>
            <a:r>
              <a:rPr lang="en-US" dirty="0" smtClean="0"/>
              <a:t>	           	- Update on actions and agreements from prior CTO meetings</a:t>
            </a:r>
            <a:br>
              <a:rPr lang="en-US" dirty="0" smtClean="0"/>
            </a:br>
            <a:r>
              <a:rPr lang="en-US" dirty="0" smtClean="0"/>
              <a:t>	</a:t>
            </a:r>
            <a:endParaRPr lang="en-GB" dirty="0" smtClean="0"/>
          </a:p>
          <a:p>
            <a:pPr marL="342900" indent="-342900">
              <a:buAutoNum type="arabicPeriod" startAt="4"/>
            </a:pPr>
            <a:r>
              <a:rPr lang="en-US" b="1" dirty="0" smtClean="0"/>
              <a:t>Strategic Issues							90”	</a:t>
            </a:r>
          </a:p>
          <a:p>
            <a:r>
              <a:rPr lang="en-US" b="1" dirty="0"/>
              <a:t>	</a:t>
            </a:r>
            <a:r>
              <a:rPr lang="en-US" dirty="0" smtClean="0"/>
              <a:t>4.1</a:t>
            </a:r>
            <a:r>
              <a:rPr lang="en-US" b="1" dirty="0" smtClean="0"/>
              <a:t>	</a:t>
            </a:r>
            <a:r>
              <a:rPr lang="en-US" dirty="0" smtClean="0"/>
              <a:t>Smart Cities </a:t>
            </a:r>
            <a:r>
              <a:rPr lang="en-US" i="1" dirty="0" smtClean="0"/>
              <a:t>(presentation by </a:t>
            </a:r>
            <a:r>
              <a:rPr lang="en-US" i="1" dirty="0" err="1" smtClean="0"/>
              <a:t>Telus</a:t>
            </a:r>
            <a:r>
              <a:rPr lang="en-US" i="1" dirty="0" smtClean="0"/>
              <a:t>)</a:t>
            </a:r>
            <a:r>
              <a:rPr lang="en-US" dirty="0" smtClean="0"/>
              <a:t>	</a:t>
            </a:r>
          </a:p>
          <a:p>
            <a:r>
              <a:rPr lang="en-US" dirty="0" smtClean="0"/>
              <a:t>	4.2	5G deployment in the Middle East </a:t>
            </a:r>
            <a:r>
              <a:rPr lang="en-US" i="1" dirty="0" smtClean="0"/>
              <a:t>(presentations by Nokia, Ericsson and 		Huawei)</a:t>
            </a:r>
          </a:p>
          <a:p>
            <a:r>
              <a:rPr lang="en-US" i="1" dirty="0" smtClean="0"/>
              <a:t>	</a:t>
            </a:r>
            <a:r>
              <a:rPr lang="en-US" dirty="0" smtClean="0"/>
              <a:t>4.3	Artificial Intelligence</a:t>
            </a:r>
            <a:br>
              <a:rPr lang="en-US" dirty="0" smtClean="0"/>
            </a:br>
            <a:r>
              <a:rPr lang="en-US" dirty="0" smtClean="0"/>
              <a:t>		4.3.1 	AI use cases and standardization </a:t>
            </a:r>
            <a:r>
              <a:rPr lang="en-US" i="1" dirty="0" smtClean="0"/>
              <a:t>(presentation by NEC)</a:t>
            </a:r>
          </a:p>
          <a:p>
            <a:r>
              <a:rPr lang="en-US" dirty="0"/>
              <a:t>	</a:t>
            </a:r>
            <a:r>
              <a:rPr lang="en-US" dirty="0" smtClean="0"/>
              <a:t>	</a:t>
            </a:r>
            <a:endParaRPr lang="en-US" i="1" dirty="0"/>
          </a:p>
          <a:p>
            <a:r>
              <a:rPr lang="en-US" b="1" i="1" dirty="0" smtClean="0"/>
              <a:t>Lunch Break 							13:30 – 15:30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89599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6764" y="701878"/>
            <a:ext cx="3085236" cy="61561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47896" cy="11526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5382" y="262490"/>
            <a:ext cx="9144000" cy="532640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chemeClr val="tx2"/>
                </a:solidFill>
              </a:rPr>
              <a:t>CxO</a:t>
            </a:r>
            <a:r>
              <a:rPr lang="en-US" sz="2800" b="1" dirty="0" smtClean="0">
                <a:solidFill>
                  <a:schemeClr val="tx2"/>
                </a:solidFill>
              </a:rPr>
              <a:t> MEETING AGENDA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7896" y="1049852"/>
            <a:ext cx="87995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4.4	Update on ITU-T Focus Groups					60”</a:t>
            </a:r>
          </a:p>
          <a:p>
            <a:r>
              <a:rPr lang="en-US" b="1" i="1" dirty="0" smtClean="0"/>
              <a:t>	</a:t>
            </a:r>
            <a:r>
              <a:rPr lang="en-US" dirty="0" smtClean="0"/>
              <a:t>4.4.1    Distributed Ledger Technology (DLT)</a:t>
            </a:r>
          </a:p>
          <a:p>
            <a:r>
              <a:rPr lang="en-US" dirty="0"/>
              <a:t>	</a:t>
            </a:r>
            <a:r>
              <a:rPr lang="en-US" dirty="0" smtClean="0"/>
              <a:t>4.4.2    Digital Fiat Currency (DFC)</a:t>
            </a:r>
          </a:p>
          <a:p>
            <a:r>
              <a:rPr lang="en-US" dirty="0"/>
              <a:t>	</a:t>
            </a:r>
            <a:r>
              <a:rPr lang="en-US" dirty="0" smtClean="0"/>
              <a:t>4.4.3    Data Processing and Management (DPM) </a:t>
            </a:r>
          </a:p>
          <a:p>
            <a:r>
              <a:rPr lang="en-US" dirty="0"/>
              <a:t>	</a:t>
            </a:r>
            <a:r>
              <a:rPr lang="en-US" dirty="0" smtClean="0"/>
              <a:t>4.4.4    Machine Learning for Future Networks including 5G (</a:t>
            </a:r>
            <a:r>
              <a:rPr lang="en-GB" dirty="0" smtClean="0"/>
              <a:t>ML5G)</a:t>
            </a:r>
          </a:p>
          <a:p>
            <a:endParaRPr lang="en-US" dirty="0"/>
          </a:p>
          <a:p>
            <a:r>
              <a:rPr lang="en-US" b="1" i="1" dirty="0" smtClean="0"/>
              <a:t>Coffee Break			 				16:30 - 16:45</a:t>
            </a:r>
            <a:endParaRPr lang="en-GB" b="1" i="1" dirty="0" smtClean="0"/>
          </a:p>
          <a:p>
            <a:endParaRPr lang="en-US" dirty="0" smtClean="0"/>
          </a:p>
          <a:p>
            <a:r>
              <a:rPr lang="en-US" b="1" dirty="0" smtClean="0"/>
              <a:t>4.5	ENUM for </a:t>
            </a:r>
            <a:r>
              <a:rPr lang="en-US" b="1" dirty="0" err="1" smtClean="0"/>
              <a:t>VoLTE</a:t>
            </a:r>
            <a:r>
              <a:rPr lang="en-US" b="1" dirty="0" smtClean="0"/>
              <a:t>							30”</a:t>
            </a:r>
            <a:endParaRPr lang="en-GB" b="1" dirty="0" smtClean="0"/>
          </a:p>
          <a:p>
            <a:endParaRPr lang="en-US" dirty="0" smtClean="0"/>
          </a:p>
          <a:p>
            <a:pPr marL="342900" indent="-342900">
              <a:buAutoNum type="arabicPeriod" startAt="5"/>
            </a:pPr>
            <a:r>
              <a:rPr lang="en-US" b="1" dirty="0" smtClean="0"/>
              <a:t>Adoption the Draft Communiqué						30”</a:t>
            </a:r>
            <a:br>
              <a:rPr lang="en-US" b="1" dirty="0" smtClean="0"/>
            </a:br>
            <a:endParaRPr lang="en-US" b="1" dirty="0" smtClean="0"/>
          </a:p>
          <a:p>
            <a:pPr marL="342900" indent="-342900">
              <a:buAutoNum type="arabicPeriod" startAt="5"/>
            </a:pPr>
            <a:r>
              <a:rPr lang="en-US" b="1" dirty="0" smtClean="0"/>
              <a:t>Close of the meeting</a:t>
            </a:r>
          </a:p>
          <a:p>
            <a:pPr marL="342900" indent="-342900">
              <a:buAutoNum type="arabicPeriod" startAt="5"/>
            </a:pPr>
            <a:endParaRPr lang="en-US" b="1" dirty="0"/>
          </a:p>
          <a:p>
            <a:pPr marL="342900" indent="-342900">
              <a:buAutoNum type="arabicPeriod" startAt="5"/>
            </a:pPr>
            <a:endParaRPr lang="en-US" b="1" dirty="0" smtClean="0"/>
          </a:p>
          <a:p>
            <a:r>
              <a:rPr lang="en-US" i="1" dirty="0" smtClean="0"/>
              <a:t>Reception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40704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E1F2BCDC71C84BAC2A4329D7776EB3" ma:contentTypeVersion="2" ma:contentTypeDescription="Create a new document." ma:contentTypeScope="" ma:versionID="22662d7cfc8d727ae3ff5ffb2ab7c412">
  <xsd:schema xmlns:xsd="http://www.w3.org/2001/XMLSchema" xmlns:xs="http://www.w3.org/2001/XMLSchema" xmlns:p="http://schemas.microsoft.com/office/2006/metadata/properties" xmlns:ns1="http://schemas.microsoft.com/sharepoint/v3" xmlns:ns2="07f874d8-1985-4211-bd75-0b16975e87a8" targetNamespace="http://schemas.microsoft.com/office/2006/metadata/properties" ma:root="true" ma:fieldsID="7669a0de88b2ae686171c3652f8df146" ns1:_="" ns2:_="">
    <xsd:import namespace="http://schemas.microsoft.com/sharepoint/v3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3CE649-C5DF-4054-9121-0645439DEBE0}"/>
</file>

<file path=customXml/itemProps2.xml><?xml version="1.0" encoding="utf-8"?>
<ds:datastoreItem xmlns:ds="http://schemas.openxmlformats.org/officeDocument/2006/customXml" ds:itemID="{BFEBA3A2-4715-423F-AA2F-2406ACB96CB8}"/>
</file>

<file path=customXml/itemProps3.xml><?xml version="1.0" encoding="utf-8"?>
<ds:datastoreItem xmlns:ds="http://schemas.openxmlformats.org/officeDocument/2006/customXml" ds:itemID="{EF876C40-6892-46DD-8228-6D385F50B43B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Author</cp:lastModifiedBy>
  <cp:revision>7</cp:revision>
  <dcterms:created xsi:type="dcterms:W3CDTF">2017-11-30T15:43:56Z</dcterms:created>
  <dcterms:modified xsi:type="dcterms:W3CDTF">2017-12-04T21:49:18Z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0x010100D8E1F2BCDC71C84BAC2A4329D7776EB3</vt:lpwstr>
  </property>
</Properties>
</file>